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2" r:id="rId8"/>
    <p:sldId id="263" r:id="rId9"/>
    <p:sldId id="266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74" y="-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FB2B2-7087-42F2-9F27-DE37D5291C6F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CB319-AE71-4AD4-8CB9-7B1CF33C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808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FB2B2-7087-42F2-9F27-DE37D5291C6F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CB319-AE71-4AD4-8CB9-7B1CF33C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0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FB2B2-7087-42F2-9F27-DE37D5291C6F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CB319-AE71-4AD4-8CB9-7B1CF33C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76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FB2B2-7087-42F2-9F27-DE37D5291C6F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CB319-AE71-4AD4-8CB9-7B1CF33C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17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FB2B2-7087-42F2-9F27-DE37D5291C6F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CB319-AE71-4AD4-8CB9-7B1CF33C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942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FB2B2-7087-42F2-9F27-DE37D5291C6F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CB319-AE71-4AD4-8CB9-7B1CF33C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59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FB2B2-7087-42F2-9F27-DE37D5291C6F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CB319-AE71-4AD4-8CB9-7B1CF33C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510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FB2B2-7087-42F2-9F27-DE37D5291C6F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CB319-AE71-4AD4-8CB9-7B1CF33C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516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FB2B2-7087-42F2-9F27-DE37D5291C6F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CB319-AE71-4AD4-8CB9-7B1CF33C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3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FB2B2-7087-42F2-9F27-DE37D5291C6F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CB319-AE71-4AD4-8CB9-7B1CF33C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580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FB2B2-7087-42F2-9F27-DE37D5291C6F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CB319-AE71-4AD4-8CB9-7B1CF33C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990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FB2B2-7087-42F2-9F27-DE37D5291C6F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CB319-AE71-4AD4-8CB9-7B1CF33C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050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highered.mheducation.com/sites/0072495855/student_view0/chapter2/animation__comparison_of_meiosis_and_mitosis__quiz_2_.html" TargetMode="External"/><Relationship Id="rId2" Type="http://schemas.openxmlformats.org/officeDocument/2006/relationships/hyperlink" Target="http://highered.mheducation.com/sites/0072495855/student_view0/chapter2/animation__comparison_of_meiosis_and_mitosis__quiz_1_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Plant Reproduction/Propagation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120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14400" lvl="1" indent="-514350" algn="ctr"/>
            <a:r>
              <a:rPr lang="en-US" sz="3200" dirty="0" smtClean="0"/>
              <a:t>Defend the Need for Germplasm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Plant Germplasm</a:t>
            </a:r>
          </a:p>
          <a:p>
            <a:pPr lvl="1"/>
            <a:r>
              <a:rPr lang="en-US" dirty="0" smtClean="0"/>
              <a:t>Living tissue from which new plants can be grown</a:t>
            </a:r>
          </a:p>
          <a:p>
            <a:pPr lvl="2"/>
            <a:r>
              <a:rPr lang="en-US" dirty="0" smtClean="0"/>
              <a:t>Seed, leaf, piece of stem, a few cells</a:t>
            </a:r>
          </a:p>
          <a:p>
            <a:pPr lvl="2"/>
            <a:r>
              <a:rPr lang="en-US" dirty="0" smtClean="0"/>
              <a:t>Contains the genetic information for the plants hereditary makeup</a:t>
            </a:r>
          </a:p>
          <a:p>
            <a:pPr lvl="1"/>
            <a:r>
              <a:rPr lang="en-US" dirty="0" smtClean="0"/>
              <a:t>Needed to preserve the genetic diversity of plants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6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arenR" startAt="3"/>
            </a:pPr>
            <a:r>
              <a:rPr lang="en-US" dirty="0" smtClean="0"/>
              <a:t>Plant Reproduction/Propagation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Develop </a:t>
            </a:r>
            <a:r>
              <a:rPr lang="en-US" dirty="0"/>
              <a:t>an understanding of plant </a:t>
            </a:r>
            <a:r>
              <a:rPr lang="en-US" dirty="0" smtClean="0"/>
              <a:t>genetics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Contrast </a:t>
            </a:r>
            <a:r>
              <a:rPr lang="en-US" dirty="0"/>
              <a:t>mitosis and meiosis and explain the significance of </a:t>
            </a:r>
            <a:r>
              <a:rPr lang="en-US" dirty="0" smtClean="0"/>
              <a:t>each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Explain </a:t>
            </a:r>
            <a:r>
              <a:rPr lang="en-US" dirty="0"/>
              <a:t>the importance of plant </a:t>
            </a:r>
            <a:r>
              <a:rPr lang="en-US" dirty="0" smtClean="0"/>
              <a:t>breeding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Hypothesize </a:t>
            </a:r>
            <a:r>
              <a:rPr lang="en-US" dirty="0"/>
              <a:t>the future influence of biotechnology on the plant </a:t>
            </a:r>
            <a:r>
              <a:rPr lang="en-US" dirty="0" smtClean="0"/>
              <a:t>industry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Evaluate </a:t>
            </a:r>
            <a:r>
              <a:rPr lang="en-US" dirty="0"/>
              <a:t>the significance of sexual propagation of </a:t>
            </a:r>
            <a:r>
              <a:rPr lang="en-US" dirty="0" smtClean="0"/>
              <a:t>plants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Assess </a:t>
            </a:r>
            <a:r>
              <a:rPr lang="en-US" dirty="0"/>
              <a:t>the effectiveness of various types of asexual propagation of </a:t>
            </a:r>
            <a:r>
              <a:rPr lang="en-US" dirty="0" smtClean="0"/>
              <a:t>plants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Defend </a:t>
            </a:r>
            <a:r>
              <a:rPr lang="en-US" dirty="0"/>
              <a:t>the need for Germplasm</a:t>
            </a:r>
          </a:p>
          <a:p>
            <a:pPr marL="914400" lvl="1" indent="-514350">
              <a:buFont typeface="+mj-lt"/>
              <a:buAutoNum type="alphaL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52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14400" lvl="1" indent="-514350" algn="ctr"/>
            <a:r>
              <a:rPr lang="en-US" sz="3200" dirty="0" smtClean="0"/>
              <a:t>Develop an Understanding of Plant </a:t>
            </a:r>
            <a:r>
              <a:rPr lang="en-US" sz="3200" dirty="0"/>
              <a:t>G</a:t>
            </a:r>
            <a:r>
              <a:rPr lang="en-US" sz="3200" dirty="0" smtClean="0"/>
              <a:t>enetics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dirty="0" smtClean="0"/>
              <a:t>Genes control plant traits</a:t>
            </a:r>
          </a:p>
          <a:p>
            <a:pPr marL="914400" lvl="1" indent="-514350"/>
            <a:r>
              <a:rPr lang="en-US" dirty="0" smtClean="0"/>
              <a:t>Phenotype refers to physical characteristics</a:t>
            </a:r>
          </a:p>
          <a:p>
            <a:pPr marL="914400" lvl="1" indent="-514350"/>
            <a:r>
              <a:rPr lang="en-US" dirty="0" smtClean="0"/>
              <a:t>Genotype refers to genetic makeup</a:t>
            </a:r>
          </a:p>
          <a:p>
            <a:pPr marL="514350" indent="-514350"/>
            <a:r>
              <a:rPr lang="en-US" dirty="0" smtClean="0"/>
              <a:t>Chromosomes and genes separate during meiosis and resulting gamete contains one gene for each characteristic (haploid)</a:t>
            </a:r>
          </a:p>
          <a:p>
            <a:pPr marL="914400" lvl="1" indent="-514350"/>
            <a:r>
              <a:rPr lang="en-US" dirty="0" smtClean="0"/>
              <a:t>Genes are recombined after pollination (become diploid)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6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14400" lvl="1" indent="-514350" algn="ctr"/>
            <a:r>
              <a:rPr lang="en-US" sz="3200" dirty="0" smtClean="0"/>
              <a:t>Contrast Mitosis and Meiosis and Explain the Significance of Each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Mitosis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Makes more genetically identical cells</a:t>
            </a:r>
          </a:p>
          <a:p>
            <a:r>
              <a:rPr lang="en-US" dirty="0" smtClean="0"/>
              <a:t>Nucleus divides once</a:t>
            </a:r>
          </a:p>
          <a:p>
            <a:pPr lvl="1"/>
            <a:r>
              <a:rPr lang="en-US" dirty="0" smtClean="0"/>
              <a:t>2 diploid cells (2n)</a:t>
            </a:r>
          </a:p>
          <a:p>
            <a:pPr lvl="1"/>
            <a:r>
              <a:rPr lang="en-US" dirty="0" smtClean="0"/>
              <a:t>Number of chromosomes remains the same</a:t>
            </a:r>
          </a:p>
          <a:p>
            <a:r>
              <a:rPr lang="en-US" dirty="0" smtClean="0"/>
              <a:t>Four Phases</a:t>
            </a:r>
          </a:p>
          <a:p>
            <a:pPr lvl="1"/>
            <a:r>
              <a:rPr lang="en-US" dirty="0" smtClean="0"/>
              <a:t>Prophase</a:t>
            </a:r>
          </a:p>
          <a:p>
            <a:pPr lvl="1"/>
            <a:r>
              <a:rPr lang="en-US" dirty="0" smtClean="0"/>
              <a:t>Metaphase</a:t>
            </a:r>
          </a:p>
          <a:p>
            <a:pPr lvl="1"/>
            <a:r>
              <a:rPr lang="en-US" dirty="0" smtClean="0"/>
              <a:t>Anaphase</a:t>
            </a:r>
          </a:p>
          <a:p>
            <a:pPr lvl="1"/>
            <a:r>
              <a:rPr lang="en-US" dirty="0" smtClean="0"/>
              <a:t>Telophase</a:t>
            </a:r>
          </a:p>
          <a:p>
            <a:r>
              <a:rPr lang="en-US" dirty="0" smtClean="0"/>
              <a:t>Occurs only during asexual reproduction</a:t>
            </a:r>
          </a:p>
          <a:p>
            <a:r>
              <a:rPr lang="en-US" dirty="0" smtClean="0"/>
              <a:t>The basic process of vegetative growth</a:t>
            </a:r>
          </a:p>
          <a:p>
            <a:r>
              <a:rPr lang="en-US" dirty="0" smtClean="0"/>
              <a:t>Plants resulting are genetically identical to parents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Meiosis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Makes gametes</a:t>
            </a:r>
          </a:p>
          <a:p>
            <a:r>
              <a:rPr lang="en-US" dirty="0" smtClean="0"/>
              <a:t>Nucleus divides twice</a:t>
            </a:r>
          </a:p>
          <a:p>
            <a:pPr lvl="1"/>
            <a:r>
              <a:rPr lang="en-US" dirty="0" smtClean="0"/>
              <a:t>4 haploid cells (1n)</a:t>
            </a:r>
          </a:p>
          <a:p>
            <a:pPr lvl="1"/>
            <a:r>
              <a:rPr lang="en-US" dirty="0" smtClean="0"/>
              <a:t>Reduces the number of chromosomes by half</a:t>
            </a:r>
          </a:p>
          <a:p>
            <a:pPr lvl="1"/>
            <a:r>
              <a:rPr lang="en-US" dirty="0" smtClean="0"/>
              <a:t>Nucleus divides twice</a:t>
            </a:r>
          </a:p>
          <a:p>
            <a:pPr lvl="1"/>
            <a:r>
              <a:rPr lang="en-US" dirty="0" smtClean="0"/>
              <a:t>Homologous pairs of chromosomes separate once while the cell divides twice</a:t>
            </a:r>
          </a:p>
          <a:p>
            <a:r>
              <a:rPr lang="en-US" dirty="0" smtClean="0"/>
              <a:t>Two major phases</a:t>
            </a:r>
          </a:p>
          <a:p>
            <a:pPr lvl="1"/>
            <a:r>
              <a:rPr lang="en-US" dirty="0" smtClean="0"/>
              <a:t>Meiosis I</a:t>
            </a:r>
          </a:p>
          <a:p>
            <a:pPr lvl="1"/>
            <a:r>
              <a:rPr lang="en-US" dirty="0" smtClean="0"/>
              <a:t>Meiosis II</a:t>
            </a:r>
          </a:p>
          <a:p>
            <a:r>
              <a:rPr lang="en-US" dirty="0" smtClean="0"/>
              <a:t>Occurs during sexual reproduction and only in flowers</a:t>
            </a:r>
          </a:p>
        </p:txBody>
      </p:sp>
    </p:spTree>
    <p:extLst>
      <p:ext uri="{BB962C8B-B14F-4D97-AF65-F5344CB8AC3E}">
        <p14:creationId xmlns:p14="http://schemas.microsoft.com/office/powerpoint/2010/main" val="2577194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14400" lvl="1" indent="-514350" algn="ctr"/>
            <a:r>
              <a:rPr lang="en-US" sz="3200" dirty="0" smtClean="0"/>
              <a:t>Contrast Mitosis and Meiosis and Explain the Significance of Each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Compare Mitosis and Meiosis</a:t>
            </a:r>
          </a:p>
          <a:p>
            <a:pPr lvl="1"/>
            <a:r>
              <a:rPr lang="en-US" dirty="0" smtClean="0">
                <a:hlinkClick r:id="rId2"/>
              </a:rPr>
              <a:t>http://highered.mheducation.com/sites/0072495855/student_view0/chapter2/animation__comparison_of_meiosis_and_mitosis__quiz_1_.html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Contrast Mitosis and Meiosis</a:t>
            </a:r>
          </a:p>
          <a:p>
            <a:pPr lvl="1"/>
            <a:r>
              <a:rPr lang="en-US" dirty="0" smtClean="0">
                <a:hlinkClick r:id="rId3"/>
              </a:rPr>
              <a:t>http://highered.mheducation.com/sites/0072495855/student_view0/chapter2/animation__comparison_of_meiosis_and_mitosis__quiz_2_.html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6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914400" lvl="1" indent="-514350" algn="ctr"/>
            <a:r>
              <a:rPr lang="en-US" sz="3200" dirty="0" smtClean="0"/>
              <a:t>Explain the Importance of Plant </a:t>
            </a:r>
            <a:r>
              <a:rPr lang="en-US" sz="3200" dirty="0"/>
              <a:t>B</a:t>
            </a:r>
            <a:r>
              <a:rPr lang="en-US" sz="3200" dirty="0" smtClean="0"/>
              <a:t>reeding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US" dirty="0" smtClean="0"/>
              <a:t>Plant Breeding</a:t>
            </a:r>
          </a:p>
          <a:p>
            <a:pPr marL="857250" lvl="1" indent="-457200"/>
            <a:r>
              <a:rPr lang="en-US" dirty="0" smtClean="0"/>
              <a:t>When reproduction is deliberately controlled and manipulated, it becomes plant propagation</a:t>
            </a:r>
            <a:endParaRPr lang="en-US" dirty="0"/>
          </a:p>
          <a:p>
            <a:pPr marL="1257300" lvl="2" indent="-457200"/>
            <a:r>
              <a:rPr lang="en-US" dirty="0" smtClean="0"/>
              <a:t>Plants can be bred to have certain desired characteristics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6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14400" lvl="1" indent="-514350" algn="ctr"/>
            <a:r>
              <a:rPr lang="en-US" sz="3200" dirty="0" smtClean="0"/>
              <a:t>Evaluate the Significance of Sexual </a:t>
            </a:r>
            <a:r>
              <a:rPr lang="en-US" sz="3200" dirty="0"/>
              <a:t>P</a:t>
            </a:r>
            <a:r>
              <a:rPr lang="en-US" sz="3200" dirty="0" smtClean="0"/>
              <a:t>ropagation of Plants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dirty="0" smtClean="0"/>
              <a:t>Sexual Reproduction</a:t>
            </a:r>
          </a:p>
          <a:p>
            <a:pPr marL="914400" lvl="1" indent="-514350"/>
            <a:r>
              <a:rPr lang="en-US" dirty="0" smtClean="0"/>
              <a:t>Requires the fusion of two sex cells (gametes)</a:t>
            </a:r>
          </a:p>
          <a:p>
            <a:pPr marL="1314450" lvl="2" indent="-514350"/>
            <a:r>
              <a:rPr lang="en-US" dirty="0" smtClean="0"/>
              <a:t>Forms a cell with two sets of chromosomes, one from each parent</a:t>
            </a:r>
          </a:p>
          <a:p>
            <a:pPr marL="914400" lvl="1" indent="-514350"/>
            <a:r>
              <a:rPr lang="en-US" dirty="0" smtClean="0"/>
              <a:t>Advantages</a:t>
            </a:r>
          </a:p>
          <a:p>
            <a:pPr marL="1314450" lvl="2" indent="-514350"/>
            <a:r>
              <a:rPr lang="en-US" dirty="0" smtClean="0"/>
              <a:t>Less expensive than asexual propagation techniques</a:t>
            </a:r>
          </a:p>
          <a:p>
            <a:pPr marL="1314450" lvl="2" indent="-514350"/>
            <a:r>
              <a:rPr lang="en-US" dirty="0" smtClean="0"/>
              <a:t>Many plants can be produced quickly</a:t>
            </a:r>
          </a:p>
          <a:p>
            <a:pPr marL="1314450" lvl="2" indent="-514350"/>
            <a:r>
              <a:rPr lang="en-US" dirty="0" smtClean="0"/>
              <a:t>Genetic crosses result in hybrid vigor</a:t>
            </a:r>
          </a:p>
          <a:p>
            <a:pPr marL="1314450" lvl="2" indent="-514350"/>
            <a:r>
              <a:rPr lang="en-US" dirty="0" smtClean="0"/>
              <a:t>Avoids passing on some diseases</a:t>
            </a:r>
          </a:p>
          <a:p>
            <a:pPr marL="1314450" lvl="2" indent="-51435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46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14400" lvl="1" indent="-514350" algn="ctr"/>
            <a:r>
              <a:rPr lang="en-US" sz="3200" dirty="0" smtClean="0"/>
              <a:t>Assess the Effectiveness of Various </a:t>
            </a:r>
            <a:r>
              <a:rPr lang="en-US" sz="3200" dirty="0"/>
              <a:t>T</a:t>
            </a:r>
            <a:r>
              <a:rPr lang="en-US" sz="3200" dirty="0" smtClean="0"/>
              <a:t>ypes of Asexual </a:t>
            </a:r>
            <a:r>
              <a:rPr lang="en-US" sz="3200" dirty="0"/>
              <a:t>P</a:t>
            </a:r>
            <a:r>
              <a:rPr lang="en-US" sz="3200" dirty="0" smtClean="0"/>
              <a:t>ropagation of Plants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Asexual Reproduction</a:t>
            </a:r>
          </a:p>
          <a:p>
            <a:pPr lvl="1"/>
            <a:r>
              <a:rPr lang="en-US" dirty="0" smtClean="0"/>
              <a:t>Uses a part or parts of plants of only one parent plant</a:t>
            </a:r>
          </a:p>
          <a:p>
            <a:pPr lvl="1"/>
            <a:r>
              <a:rPr lang="en-US" dirty="0" smtClean="0"/>
              <a:t>Resulting plant is genetically identical to the parent plant</a:t>
            </a:r>
          </a:p>
          <a:p>
            <a:pPr lvl="1"/>
            <a:r>
              <a:rPr lang="en-US" dirty="0" smtClean="0"/>
              <a:t>Also known as vegetative propagation</a:t>
            </a:r>
          </a:p>
          <a:p>
            <a:pPr lvl="1"/>
            <a:r>
              <a:rPr lang="en-US" dirty="0" smtClean="0"/>
              <a:t>Advantages</a:t>
            </a:r>
          </a:p>
          <a:p>
            <a:pPr lvl="2"/>
            <a:r>
              <a:rPr lang="en-US" dirty="0" smtClean="0"/>
              <a:t>Less time is required to produce a salable plant</a:t>
            </a:r>
          </a:p>
          <a:p>
            <a:pPr lvl="2"/>
            <a:r>
              <a:rPr lang="en-US" dirty="0" smtClean="0"/>
              <a:t>Plants are genetically identical</a:t>
            </a:r>
          </a:p>
          <a:p>
            <a:pPr lvl="2"/>
            <a:r>
              <a:rPr lang="en-US" dirty="0" smtClean="0"/>
              <a:t>The only way to reproduce some plant varieties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6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Assess the Effectiveness of Various Types of Asexual Propagation of Plants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800" dirty="0" smtClean="0">
                <a:solidFill>
                  <a:schemeClr val="tx1"/>
                </a:solidFill>
              </a:rPr>
              <a:t>Runners </a:t>
            </a:r>
          </a:p>
          <a:p>
            <a:pPr lvl="1"/>
            <a:r>
              <a:rPr lang="en-US" sz="2900" dirty="0" smtClean="0">
                <a:solidFill>
                  <a:schemeClr val="tx1"/>
                </a:solidFill>
              </a:rPr>
              <a:t>Stems that grow along the ground and form new plants at their nodes</a:t>
            </a:r>
          </a:p>
          <a:p>
            <a:r>
              <a:rPr lang="en-US" sz="3800" dirty="0" smtClean="0">
                <a:solidFill>
                  <a:schemeClr val="tx1"/>
                </a:solidFill>
              </a:rPr>
              <a:t>Stolons </a:t>
            </a:r>
          </a:p>
          <a:p>
            <a:pPr lvl="1"/>
            <a:r>
              <a:rPr lang="en-US" sz="2900" dirty="0" smtClean="0">
                <a:solidFill>
                  <a:schemeClr val="tx1"/>
                </a:solidFill>
              </a:rPr>
              <a:t>Aerial shoots that take root after coming into contact with the soil</a:t>
            </a:r>
          </a:p>
          <a:p>
            <a:r>
              <a:rPr lang="en-US" sz="3800" dirty="0" smtClean="0">
                <a:solidFill>
                  <a:schemeClr val="tx1"/>
                </a:solidFill>
              </a:rPr>
              <a:t>Layering </a:t>
            </a:r>
          </a:p>
          <a:p>
            <a:pPr lvl="1"/>
            <a:r>
              <a:rPr lang="en-US" sz="2900" dirty="0" smtClean="0">
                <a:solidFill>
                  <a:schemeClr val="tx1"/>
                </a:solidFill>
              </a:rPr>
              <a:t>Roots develop on a stem that is still attached to the parent plant</a:t>
            </a:r>
          </a:p>
          <a:p>
            <a:r>
              <a:rPr lang="en-US" sz="3800" dirty="0" smtClean="0">
                <a:solidFill>
                  <a:schemeClr val="tx1"/>
                </a:solidFill>
              </a:rPr>
              <a:t>Grafting</a:t>
            </a:r>
          </a:p>
          <a:p>
            <a:pPr lvl="1"/>
            <a:r>
              <a:rPr lang="en-US" sz="2900" dirty="0" smtClean="0">
                <a:solidFill>
                  <a:schemeClr val="tx1"/>
                </a:solidFill>
              </a:rPr>
              <a:t>Joining the upper portion of a plant with the lower portion of another plant and fusing them together to become a single plant</a:t>
            </a:r>
          </a:p>
          <a:p>
            <a:r>
              <a:rPr lang="en-US" sz="3800" dirty="0" smtClean="0"/>
              <a:t>Cuttings</a:t>
            </a:r>
          </a:p>
          <a:p>
            <a:pPr lvl="1"/>
            <a:r>
              <a:rPr lang="en-US" sz="2900" dirty="0" smtClean="0"/>
              <a:t>Pieces of root, leaves, or stems that are removed from parent plant and placed in an environment that promotes development into total plants</a:t>
            </a:r>
          </a:p>
          <a:p>
            <a:r>
              <a:rPr lang="en-US" sz="3800" dirty="0" smtClean="0"/>
              <a:t>Tissue Culturing</a:t>
            </a:r>
          </a:p>
          <a:p>
            <a:pPr lvl="1"/>
            <a:r>
              <a:rPr lang="en-US" sz="2900" dirty="0" smtClean="0"/>
              <a:t>Repro of plants from tiny pieces of plant organs; newest propagation technique</a:t>
            </a:r>
          </a:p>
          <a:p>
            <a:pPr marL="457200" lvl="1" indent="0">
              <a:buNone/>
            </a:pPr>
            <a:endParaRPr lang="en-US" sz="3600" dirty="0" smtClean="0"/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102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1161</TotalTime>
  <Words>557</Words>
  <Application>Microsoft Office PowerPoint</Application>
  <PresentationFormat>On-screen Show 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Plant Reproduction/Propagation</vt:lpstr>
      <vt:lpstr>Learning Objectives</vt:lpstr>
      <vt:lpstr>Develop an Understanding of Plant Genetics</vt:lpstr>
      <vt:lpstr>Contrast Mitosis and Meiosis and Explain the Significance of Each</vt:lpstr>
      <vt:lpstr>Contrast Mitosis and Meiosis and Explain the Significance of Each</vt:lpstr>
      <vt:lpstr>Explain the Importance of Plant Breeding</vt:lpstr>
      <vt:lpstr>Evaluate the Significance of Sexual Propagation of Plants</vt:lpstr>
      <vt:lpstr>Assess the Effectiveness of Various Types of Asexual Propagation of Plants</vt:lpstr>
      <vt:lpstr>Assess the Effectiveness of Various Types of Asexual Propagation of Plants</vt:lpstr>
      <vt:lpstr>Defend the Need for Germplasm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 Reproduction/Propagation</dc:title>
  <dc:creator>mepautler</dc:creator>
  <cp:lastModifiedBy>Patrice Watson</cp:lastModifiedBy>
  <cp:revision>9</cp:revision>
  <dcterms:created xsi:type="dcterms:W3CDTF">2015-07-20T20:24:33Z</dcterms:created>
  <dcterms:modified xsi:type="dcterms:W3CDTF">2015-08-03T17:30:13Z</dcterms:modified>
</cp:coreProperties>
</file>